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13C7C-F816-40F3-BD5E-04251E84CEBA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FC0C1-1676-49F4-B11F-1C95A187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C0C1-1676-49F4-B11F-1C95A187AF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viaarena.com/how-to-add-more-usb-ports-to-an-old-pc.aspx?ID=72&amp;MCatID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findicons.com/icon/15285/drive_cd_2?id=339950" TargetMode="External"/><Relationship Id="rId3" Type="http://schemas.openxmlformats.org/officeDocument/2006/relationships/hyperlink" Target="http://findicons.com/files/icons/1620/crystal_project/128/exit.png" TargetMode="External"/><Relationship Id="rId7" Type="http://schemas.openxmlformats.org/officeDocument/2006/relationships/hyperlink" Target="http://findicons.com/files/icons/1580/devine_icons_part_2/128/hdd_2.png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findicons.com/icon/177293/label?id=177293" TargetMode="External"/><Relationship Id="rId5" Type="http://schemas.openxmlformats.org/officeDocument/2006/relationships/hyperlink" Target="http://findicons.com/files/icons/1964/colorcons_green/128/restart.pn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://findicons.com/files/icons/1223/ive_drives/128/unibody_usb.png" TargetMode="Externa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124200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Computer Basics Lab.1</a:t>
            </a:r>
          </a:p>
          <a:p>
            <a:pPr algn="ctr"/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(Hardware devices you should know)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" name="Picture 7" descr="الشعا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51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mputers to choose betwe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1200" y="130314"/>
            <a:ext cx="49530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Connectors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1600200"/>
            <a:ext cx="27432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Male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05400" y="1651337"/>
            <a:ext cx="31242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Female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Female serial connect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le serial connect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lugs"/>
          <p:cNvPicPr/>
          <p:nvPr/>
        </p:nvPicPr>
        <p:blipFill>
          <a:blip r:embed="rId2" cstate="print">
            <a:grayscl/>
            <a:lum bright="38000" contrast="65000"/>
          </a:blip>
          <a:srcRect/>
          <a:stretch>
            <a:fillRect/>
          </a:stretch>
        </p:blipFill>
        <p:spPr bwMode="auto">
          <a:xfrm>
            <a:off x="4567237" y="1066800"/>
            <a:ext cx="4271963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828800"/>
            <a:ext cx="807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Male Power cord 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Female Power cord 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09800" y="130314"/>
            <a:ext cx="4953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USB Connectors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2337137"/>
            <a:ext cx="27432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Male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0" y="2337137"/>
            <a:ext cx="31242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Female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www.viaarena.com/how-to-add-more-usb-ports-to-an-old-pc.aspx?ID=72&amp;MCatID=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76600"/>
            <a:ext cx="29718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4305051">
            <a:off x="1229947" y="4217400"/>
            <a:ext cx="237169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582476">
            <a:off x="5057862" y="3821097"/>
            <a:ext cx="2371699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hesham\Desktop\Usb-25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52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09800" y="130314"/>
            <a:ext cx="4953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Sound card Connectors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2337137"/>
            <a:ext cx="27432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Male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0" y="2337137"/>
            <a:ext cx="31242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Female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eadpho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rt-s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43400"/>
            <a:ext cx="419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0" name="Group 2"/>
          <p:cNvGrpSpPr>
            <a:grpSpLocks/>
          </p:cNvGrpSpPr>
          <p:nvPr/>
        </p:nvGrpSpPr>
        <p:grpSpPr bwMode="auto">
          <a:xfrm rot="10800000">
            <a:off x="5029200" y="3228978"/>
            <a:ext cx="1676399" cy="1114422"/>
            <a:chOff x="6855" y="8355"/>
            <a:chExt cx="1620" cy="1155"/>
          </a:xfrm>
        </p:grpSpPr>
        <p:cxnSp>
          <p:nvCxnSpPr>
            <p:cNvPr id="27651" name="AutoShape 3"/>
            <p:cNvCxnSpPr>
              <a:cxnSpLocks noChangeShapeType="1"/>
            </p:cNvCxnSpPr>
            <p:nvPr/>
          </p:nvCxnSpPr>
          <p:spPr bwMode="auto">
            <a:xfrm flipV="1">
              <a:off x="7065" y="8355"/>
              <a:ext cx="0" cy="855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52" name="AutoShape 4"/>
            <p:cNvCxnSpPr>
              <a:cxnSpLocks noChangeShapeType="1"/>
            </p:cNvCxnSpPr>
            <p:nvPr/>
          </p:nvCxnSpPr>
          <p:spPr bwMode="auto">
            <a:xfrm flipV="1">
              <a:off x="7740" y="8355"/>
              <a:ext cx="0" cy="855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53" name="AutoShape 5"/>
            <p:cNvCxnSpPr>
              <a:cxnSpLocks noChangeShapeType="1"/>
            </p:cNvCxnSpPr>
            <p:nvPr/>
          </p:nvCxnSpPr>
          <p:spPr bwMode="auto">
            <a:xfrm flipV="1">
              <a:off x="8355" y="8355"/>
              <a:ext cx="0" cy="855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7654" name="AutoShape 6"/>
            <p:cNvSpPr>
              <a:spLocks/>
            </p:cNvSpPr>
            <p:nvPr/>
          </p:nvSpPr>
          <p:spPr bwMode="auto">
            <a:xfrm rot="5400000">
              <a:off x="7440" y="8475"/>
              <a:ext cx="450" cy="1620"/>
            </a:xfrm>
            <a:prstGeom prst="rightBrace">
              <a:avLst>
                <a:gd name="adj1" fmla="val 30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Laptop General View</a:t>
            </a:r>
            <a:endParaRPr lang="ar-IQ" sz="66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57912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17000" contrast="-31000"/>
          </a:blip>
          <a:stretch>
            <a:fillRect/>
          </a:stretch>
        </p:blipFill>
        <p:spPr bwMode="auto">
          <a:xfrm>
            <a:off x="1295400" y="481095"/>
            <a:ext cx="6172200" cy="58958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14400" y="566489"/>
            <a:ext cx="7239000" cy="572502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25000" contrast="-1000"/>
          </a:blip>
          <a:srcRect/>
          <a:stretch>
            <a:fillRect/>
          </a:stretch>
        </p:blipFill>
        <p:spPr bwMode="auto">
          <a:xfrm>
            <a:off x="381000" y="381001"/>
            <a:ext cx="8229600" cy="609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14000" contrast="-25000"/>
          </a:blip>
          <a:srcRect/>
          <a:stretch>
            <a:fillRect/>
          </a:stretch>
        </p:blipFill>
        <p:spPr bwMode="auto">
          <a:xfrm>
            <a:off x="914400" y="415110"/>
            <a:ext cx="7010400" cy="602777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Thanks</a:t>
            </a:r>
            <a:endParaRPr lang="ar-IQ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862"/>
            <a:ext cx="84582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61079"/>
            <a:ext cx="7543800" cy="3139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What You See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On the Front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of Computer Case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19450"/>
            <a:ext cx="38862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 of computer tower - label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95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19400" y="541145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Computer Case</a:t>
            </a:r>
          </a:p>
          <a:p>
            <a:pPr algn="ctr"/>
            <a:r>
              <a:rPr lang="en-US" sz="4400" b="1" dirty="0" smtClean="0"/>
              <a:t> (in general)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diagram of computer's insid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"/>
            <a:ext cx="38671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48428" y="457200"/>
            <a:ext cx="1676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7924800" y="19050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8001000" y="2590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 of computer tower - label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6324600" y="1143000"/>
            <a:ext cx="2133600" cy="1524000"/>
          </a:xfrm>
          <a:prstGeom prst="wedgeRectCallout">
            <a:avLst>
              <a:gd name="adj1" fmla="val -75558"/>
              <a:gd name="adj2" fmla="val 569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exit,power,shutdown,quit,logout,sign out,log out,power off,turn off">
            <a:hlinkClick r:id="rId3" tooltip="exit,power,shutdown,quit,logout,sign out,log out,power off,turn off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371600"/>
            <a:ext cx="1219200" cy="1219200"/>
          </a:xfrm>
          <a:prstGeom prst="rect">
            <a:avLst/>
          </a:prstGeom>
          <a:noFill/>
        </p:spPr>
      </p:pic>
      <p:sp>
        <p:nvSpPr>
          <p:cNvPr id="13" name="Rectangular Callout 12"/>
          <p:cNvSpPr/>
          <p:nvPr/>
        </p:nvSpPr>
        <p:spPr>
          <a:xfrm>
            <a:off x="6477000" y="2438400"/>
            <a:ext cx="2133600" cy="1524000"/>
          </a:xfrm>
          <a:prstGeom prst="wedgeRectCallout">
            <a:avLst>
              <a:gd name="adj1" fmla="val -75558"/>
              <a:gd name="adj2" fmla="val 569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restart">
            <a:hlinkClick r:id="rId5" tooltip="restart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514600"/>
            <a:ext cx="1219200" cy="1219200"/>
          </a:xfrm>
          <a:prstGeom prst="rect">
            <a:avLst/>
          </a:prstGeom>
          <a:noFill/>
        </p:spPr>
      </p:pic>
      <p:sp>
        <p:nvSpPr>
          <p:cNvPr id="15" name="Rectangular Callout 14"/>
          <p:cNvSpPr/>
          <p:nvPr/>
        </p:nvSpPr>
        <p:spPr>
          <a:xfrm>
            <a:off x="6019800" y="685800"/>
            <a:ext cx="2133600" cy="1524000"/>
          </a:xfrm>
          <a:prstGeom prst="wedgeRectCallout">
            <a:avLst>
              <a:gd name="adj1" fmla="val -75558"/>
              <a:gd name="adj2" fmla="val 569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dd,hard disk,hard drive">
            <a:hlinkClick r:id="rId7" tooltip="hdd,hard disk,hard driv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762000"/>
            <a:ext cx="1219200" cy="1219200"/>
          </a:xfrm>
          <a:prstGeom prst="rect">
            <a:avLst/>
          </a:prstGeom>
          <a:noFill/>
        </p:spPr>
      </p:pic>
      <p:sp>
        <p:nvSpPr>
          <p:cNvPr id="17" name="Rectangular Callout 16"/>
          <p:cNvSpPr/>
          <p:nvPr/>
        </p:nvSpPr>
        <p:spPr>
          <a:xfrm>
            <a:off x="6019800" y="4648200"/>
            <a:ext cx="2133600" cy="1524000"/>
          </a:xfrm>
          <a:prstGeom prst="wedgeRectCallout">
            <a:avLst>
              <a:gd name="adj1" fmla="val -75558"/>
              <a:gd name="adj2" fmla="val 569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unibody,usb">
            <a:hlinkClick r:id="rId9" tooltip="unibody,usb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4800600"/>
            <a:ext cx="1219200" cy="1219200"/>
          </a:xfrm>
          <a:prstGeom prst="rect">
            <a:avLst/>
          </a:prstGeom>
          <a:noFill/>
        </p:spPr>
      </p:pic>
      <p:sp>
        <p:nvSpPr>
          <p:cNvPr id="19" name="Rectangular Callout 18"/>
          <p:cNvSpPr/>
          <p:nvPr/>
        </p:nvSpPr>
        <p:spPr>
          <a:xfrm>
            <a:off x="609600" y="685800"/>
            <a:ext cx="2133600" cy="1524000"/>
          </a:xfrm>
          <a:prstGeom prst="wedgeRectCallout">
            <a:avLst>
              <a:gd name="adj1" fmla="val 27299"/>
              <a:gd name="adj2" fmla="val 735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_177293" descr="label">
            <a:hlinkClick r:id="rId11" tooltip="&quot;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762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ular Callout 21"/>
          <p:cNvSpPr/>
          <p:nvPr/>
        </p:nvSpPr>
        <p:spPr>
          <a:xfrm>
            <a:off x="3429000" y="0"/>
            <a:ext cx="2133600" cy="1524000"/>
          </a:xfrm>
          <a:prstGeom prst="wedgeRectCallout">
            <a:avLst>
              <a:gd name="adj1" fmla="val 27299"/>
              <a:gd name="adj2" fmla="val 735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8" descr="drive,cd,disc,disk,sav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61079"/>
            <a:ext cx="7543800" cy="3139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What You See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On the Back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of Computer Case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19450"/>
            <a:ext cx="38862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 of back of comput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7400" y="5997714"/>
            <a:ext cx="4953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Connectors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953000"/>
            <a:ext cx="2590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304800" y="3429000"/>
            <a:ext cx="1143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1143000" y="4038600"/>
            <a:ext cx="1143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 grill on computer bac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838200"/>
            <a:ext cx="320770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7400" y="76200"/>
            <a:ext cx="4953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Processor Fan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81000" y="3810000"/>
            <a:ext cx="4724400" cy="1752600"/>
          </a:xfrm>
          <a:prstGeom prst="wedgeRectCallout">
            <a:avLst>
              <a:gd name="adj1" fmla="val 27044"/>
              <a:gd name="adj2" fmla="val -56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Uses :</a:t>
            </a:r>
          </a:p>
          <a:p>
            <a:pPr marL="342900" indent="-342900" algn="just"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to cool Power supply</a:t>
            </a:r>
          </a:p>
          <a:p>
            <a:pPr marL="342900" indent="-342900" algn="just"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To remove the heat from the processor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352800" y="4038600"/>
            <a:ext cx="5257800" cy="2514600"/>
          </a:xfrm>
          <a:prstGeom prst="wedgeRectCallout">
            <a:avLst>
              <a:gd name="adj1" fmla="val -14737"/>
              <a:gd name="adj2" fmla="val -646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If you have trouble only after the computer has been on for awhile, you can put HEAT on the top of your list of suspects. 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supply with connector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54292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61079"/>
            <a:ext cx="4953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Power supply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0" y="5105400"/>
            <a:ext cx="8305800" cy="1752600"/>
          </a:xfrm>
          <a:prstGeom prst="wedgeRectCallout">
            <a:avLst>
              <a:gd name="adj1" fmla="val 20608"/>
              <a:gd name="adj2" fmla="val -786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solidFill>
                  <a:schemeClr val="tx1"/>
                </a:solidFill>
              </a:rPr>
              <a:t>Uses: provide the computer with DC electricity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52400" y="4876800"/>
            <a:ext cx="8991600" cy="1752600"/>
          </a:xfrm>
          <a:prstGeom prst="wedgeRectCallout">
            <a:avLst>
              <a:gd name="adj1" fmla="val -18662"/>
              <a:gd name="adj2" fmla="val -84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solidFill>
                  <a:schemeClr val="tx1"/>
                </a:solidFill>
              </a:rPr>
              <a:t>The selected wires connected with (</a:t>
            </a:r>
            <a:r>
              <a:rPr lang="en-US" sz="4800" dirty="0" err="1" smtClean="0">
                <a:solidFill>
                  <a:schemeClr val="tx1"/>
                </a:solidFill>
              </a:rPr>
              <a:t>M.board</a:t>
            </a:r>
            <a:r>
              <a:rPr lang="en-US" sz="4800" dirty="0" smtClean="0">
                <a:solidFill>
                  <a:schemeClr val="tx1"/>
                </a:solidFill>
              </a:rPr>
              <a:t>, HD, CD drive,.. etc)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131</Words>
  <Application>Microsoft Office PowerPoint</Application>
  <PresentationFormat>On-screen Show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Laptop General View</vt:lpstr>
      <vt:lpstr>Slide 15</vt:lpstr>
      <vt:lpstr>Slide 16</vt:lpstr>
      <vt:lpstr>Slide 17</vt:lpstr>
      <vt:lpstr>Slide 18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hesham</dc:creator>
  <cp:lastModifiedBy>dell</cp:lastModifiedBy>
  <cp:revision>52</cp:revision>
  <dcterms:created xsi:type="dcterms:W3CDTF">2006-08-16T00:00:00Z</dcterms:created>
  <dcterms:modified xsi:type="dcterms:W3CDTF">2015-12-14T06:42:33Z</dcterms:modified>
</cp:coreProperties>
</file>